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7b906a03b_0_1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87b906a03b_0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87b906a03b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87b906a03b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87b906a03b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87b906a03b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7b906a03b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87b906a03b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8cea4261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8cea4261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f8c9eb5244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f8c9eb5244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f8cea4261a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f8cea4261a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f8cea4261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f8cea4261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87b906a03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87b906a03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8cea4261a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8cea4261a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f8cea4261a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f8cea4261a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2340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7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628650" y="273844"/>
            <a:ext cx="2340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9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628650" y="273844"/>
            <a:ext cx="2340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628650" y="273844"/>
            <a:ext cx="2340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2732485" y="486030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1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3854052" y="4867659"/>
            <a:ext cx="5289900" cy="258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9BD3E5"/>
          </a:solidFill>
          <a:ln cap="flat" cmpd="sng" w="9525">
            <a:solidFill>
              <a:srgbClr val="9BD3E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3"/>
          <p:cNvSpPr/>
          <p:nvPr/>
        </p:nvSpPr>
        <p:spPr>
          <a:xfrm>
            <a:off x="0" y="4816963"/>
            <a:ext cx="5136300" cy="258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9BD3E5"/>
          </a:solidFill>
          <a:ln cap="flat" cmpd="sng" w="9525">
            <a:solidFill>
              <a:srgbClr val="9BD3E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4275535" y="4917772"/>
            <a:ext cx="4868700" cy="2256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75A6C5"/>
          </a:solidFill>
          <a:ln cap="flat" cmpd="sng" w="9525">
            <a:solidFill>
              <a:srgbClr val="75A6C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0" y="4871828"/>
            <a:ext cx="5043600" cy="2715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75A6C5"/>
          </a:solidFill>
          <a:ln cap="flat" cmpd="sng" w="9525">
            <a:solidFill>
              <a:srgbClr val="75A6C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6393656" y="400050"/>
            <a:ext cx="2750400" cy="532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9BD3E5"/>
          </a:solidFill>
          <a:ln cap="flat" cmpd="sng" w="7150">
            <a:solidFill>
              <a:srgbClr val="9BD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1</a:t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140859" y="4797870"/>
            <a:ext cx="1191266" cy="378853"/>
          </a:xfrm>
          <a:custGeom>
            <a:rect b="b" l="l" r="r" t="t"/>
            <a:pathLst>
              <a:path extrusionOk="0" h="1139407" w="3556017">
                <a:moveTo>
                  <a:pt x="0" y="0"/>
                </a:moveTo>
                <a:lnTo>
                  <a:pt x="3556017" y="0"/>
                </a:lnTo>
                <a:lnTo>
                  <a:pt x="3556017" y="1139407"/>
                </a:lnTo>
                <a:lnTo>
                  <a:pt x="0" y="113940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3"/>
          <p:cNvSpPr/>
          <p:nvPr/>
        </p:nvSpPr>
        <p:spPr>
          <a:xfrm>
            <a:off x="0" y="425753"/>
            <a:ext cx="9144000" cy="450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9BD3E5"/>
          </a:solidFill>
          <a:ln cap="flat" cmpd="sng" w="9525">
            <a:solidFill>
              <a:srgbClr val="9BD3E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0" y="240016"/>
            <a:ext cx="9144000" cy="5460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75A6C5"/>
          </a:solidFill>
          <a:ln cap="flat" cmpd="sng" w="9525">
            <a:solidFill>
              <a:srgbClr val="75A6C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3"/>
          <p:cNvSpPr/>
          <p:nvPr/>
        </p:nvSpPr>
        <p:spPr>
          <a:xfrm>
            <a:off x="0" y="0"/>
            <a:ext cx="9144000" cy="171600"/>
          </a:xfrm>
          <a:prstGeom prst="rect">
            <a:avLst/>
          </a:prstGeom>
          <a:solidFill>
            <a:srgbClr val="9BD3E5"/>
          </a:solidFill>
          <a:ln cap="flat" cmpd="sng" w="9525">
            <a:solidFill>
              <a:srgbClr val="9BD3E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/>
          <p:nvPr/>
        </p:nvSpPr>
        <p:spPr>
          <a:xfrm>
            <a:off x="6393656" y="300038"/>
            <a:ext cx="2750400" cy="532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75A6C5"/>
          </a:solidFill>
          <a:ln cap="flat" cmpd="sng" w="7150">
            <a:solidFill>
              <a:srgbClr val="75A6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71649" y="271463"/>
            <a:ext cx="922345" cy="53291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/>
        </p:nvSpPr>
        <p:spPr>
          <a:xfrm>
            <a:off x="3376843" y="4890167"/>
            <a:ext cx="2390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400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rPr>
              <a:t>CÔNG NGHỆ IOT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6940152" y="48978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1022808" y="1518200"/>
            <a:ext cx="7098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7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 DI ĐỘNG</a:t>
            </a:r>
            <a:endParaRPr b="1" sz="27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2106431" y="2171490"/>
            <a:ext cx="49311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b="1" lang="vi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 Micromouse - C</a:t>
            </a:r>
            <a:r>
              <a:rPr b="1" lang="vi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ảm biến tránh vật cản bằng IR</a:t>
            </a:r>
            <a:endParaRPr b="1"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3043806" y="2542794"/>
            <a:ext cx="3056400" cy="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b="1" lang="vi" sz="14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Ngành Robot &amp; Trí tuệ nhân tạo</a:t>
            </a:r>
            <a:endParaRPr b="1"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1433809" y="3088262"/>
            <a:ext cx="6276300" cy="14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vi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Lớp: 22DRTA1                                                   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vi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Nhóm 4: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vi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Tên thành viên: Nguyễn Chấn Huy                      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vi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Nguyễn Văn Đạt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1" lang="vi" sz="1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Huỳnh Long</a:t>
            </a:r>
            <a:endParaRPr sz="11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b.	Điều </a:t>
            </a: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khiển</a:t>
            </a: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 Micromouse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Google Shape;270;p34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Sơ đồ khối của phần cứng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263" y="1676801"/>
            <a:ext cx="5519476" cy="31213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b.	Điều khiển Micromouse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35"/>
          <p:cNvSpPr txBox="1"/>
          <p:nvPr/>
        </p:nvSpPr>
        <p:spPr>
          <a:xfrm>
            <a:off x="2362050" y="2194951"/>
            <a:ext cx="4419900" cy="7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b="1" lang="vi" sz="2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Thực nghiệm và đưa ra kết quả</a:t>
            </a:r>
            <a:endParaRPr b="1" sz="2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/>
        </p:nvSpPr>
        <p:spPr>
          <a:xfrm>
            <a:off x="3259900" y="1572100"/>
            <a:ext cx="5747700" cy="350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26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Thiết kế khung robot Micromouse: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3781500" y="4660825"/>
            <a:ext cx="15810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6689300" y="4660825"/>
            <a:ext cx="15810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Bottom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6"/>
          <p:cNvSpPr/>
          <p:nvPr/>
        </p:nvSpPr>
        <p:spPr>
          <a:xfrm>
            <a:off x="364925" y="1593175"/>
            <a:ext cx="2543700" cy="618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336800" y="1705575"/>
            <a:ext cx="3942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Board mạch chính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50" y="2418400"/>
            <a:ext cx="2955100" cy="2101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3206562" y="2278038"/>
            <a:ext cx="2839924" cy="20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061999" y="2279575"/>
            <a:ext cx="2835601" cy="201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/>
          <p:nvPr/>
        </p:nvSpPr>
        <p:spPr>
          <a:xfrm>
            <a:off x="3259900" y="1572100"/>
            <a:ext cx="5747700" cy="350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27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Thiết kế khung robot Micromouse: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27"/>
          <p:cNvSpPr txBox="1"/>
          <p:nvPr/>
        </p:nvSpPr>
        <p:spPr>
          <a:xfrm>
            <a:off x="3781500" y="4660825"/>
            <a:ext cx="15810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6689300" y="4660825"/>
            <a:ext cx="15810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Bottom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7"/>
          <p:cNvSpPr/>
          <p:nvPr/>
        </p:nvSpPr>
        <p:spPr>
          <a:xfrm>
            <a:off x="364925" y="1593175"/>
            <a:ext cx="2543700" cy="618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7"/>
          <p:cNvSpPr txBox="1"/>
          <p:nvPr/>
        </p:nvSpPr>
        <p:spPr>
          <a:xfrm>
            <a:off x="336800" y="1705575"/>
            <a:ext cx="3942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Mạch cảm biến tường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8" name="Google Shape;1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321413" y="2132625"/>
            <a:ext cx="2955100" cy="2101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6003550" y="2133550"/>
            <a:ext cx="2952500" cy="20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663" y="2571750"/>
            <a:ext cx="2756225" cy="2276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/>
          <p:nvPr/>
        </p:nvSpPr>
        <p:spPr>
          <a:xfrm>
            <a:off x="3259900" y="1572100"/>
            <a:ext cx="5747700" cy="350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8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 điều khiển</a:t>
            </a: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364925" y="1593175"/>
            <a:ext cx="2543700" cy="11076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8"/>
          <p:cNvSpPr txBox="1"/>
          <p:nvPr/>
        </p:nvSpPr>
        <p:spPr>
          <a:xfrm>
            <a:off x="336800" y="1705575"/>
            <a:ext cx="2543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Arduino Nano R3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điều khiển động cơ TB6612FNG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0" name="Google Shape;2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2250" y="2364413"/>
            <a:ext cx="2446575" cy="1921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0075" y="2364413"/>
            <a:ext cx="1921774" cy="192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/>
        </p:nvSpPr>
        <p:spPr>
          <a:xfrm>
            <a:off x="3259900" y="1572100"/>
            <a:ext cx="4485000" cy="332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9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Nguồn Pin 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364925" y="1593175"/>
            <a:ext cx="2147700" cy="6747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336800" y="1705575"/>
            <a:ext cx="254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Pin sạc 9v 1200MAh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1" name="Google Shape;2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4900" y="1902350"/>
            <a:ext cx="3215000" cy="278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/>
          <p:nvPr/>
        </p:nvSpPr>
        <p:spPr>
          <a:xfrm>
            <a:off x="3259900" y="1572100"/>
            <a:ext cx="5747700" cy="350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0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30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Cảm biến và cơ cấu chấp hành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364925" y="1593175"/>
            <a:ext cx="2543700" cy="10977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30"/>
          <p:cNvSpPr txBox="1"/>
          <p:nvPr/>
        </p:nvSpPr>
        <p:spPr>
          <a:xfrm>
            <a:off x="336800" y="1705575"/>
            <a:ext cx="25437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Cảm biến: cảm biến hồng ngoại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Cơ cấu chấp hành: 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Động cơ DC servo encoder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3150" y="1902350"/>
            <a:ext cx="2543701" cy="262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1975" y="1979950"/>
            <a:ext cx="2543700" cy="254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/>
          <p:nvPr/>
        </p:nvSpPr>
        <p:spPr>
          <a:xfrm>
            <a:off x="3259900" y="1572100"/>
            <a:ext cx="5747700" cy="350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31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imes New Roman"/>
              <a:buAutoNum type="arabicPeriod"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Thiết kế khung robot Micromouse: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4008675" y="4679725"/>
            <a:ext cx="15810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Mạch cảm biến IR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6553700" y="4660825"/>
            <a:ext cx="185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Board mạch chính</a:t>
            </a:r>
            <a:endParaRPr b="1" sz="13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364925" y="1593175"/>
            <a:ext cx="2543700" cy="6183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31"/>
          <p:cNvSpPr txBox="1"/>
          <p:nvPr/>
        </p:nvSpPr>
        <p:spPr>
          <a:xfrm>
            <a:off x="336800" y="1705575"/>
            <a:ext cx="3942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Mô hình hoàn thiện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4" name="Google Shape;244;p31"/>
          <p:cNvPicPr preferRelativeResize="0"/>
          <p:nvPr/>
        </p:nvPicPr>
        <p:blipFill rotWithShape="1">
          <a:blip r:embed="rId3">
            <a:alphaModFix/>
          </a:blip>
          <a:srcRect b="21703" l="23657" r="26070" t="23643"/>
          <a:stretch/>
        </p:blipFill>
        <p:spPr>
          <a:xfrm>
            <a:off x="3854136" y="1867625"/>
            <a:ext cx="1890090" cy="273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1"/>
          <p:cNvPicPr preferRelativeResize="0"/>
          <p:nvPr/>
        </p:nvPicPr>
        <p:blipFill rotWithShape="1">
          <a:blip r:embed="rId4">
            <a:alphaModFix/>
          </a:blip>
          <a:srcRect b="4281" l="6102" r="9955" t="14484"/>
          <a:stretch/>
        </p:blipFill>
        <p:spPr>
          <a:xfrm>
            <a:off x="6418225" y="1867625"/>
            <a:ext cx="2123159" cy="2739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1"/>
          <p:cNvPicPr preferRelativeResize="0"/>
          <p:nvPr/>
        </p:nvPicPr>
        <p:blipFill rotWithShape="1">
          <a:blip r:embed="rId5">
            <a:alphaModFix/>
          </a:blip>
          <a:srcRect b="21123" l="0" r="0" t="0"/>
          <a:stretch/>
        </p:blipFill>
        <p:spPr>
          <a:xfrm>
            <a:off x="201488" y="2571750"/>
            <a:ext cx="2870576" cy="22643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32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Sơ đồ mạch của phần cứng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750" y="1347875"/>
            <a:ext cx="4862726" cy="3363168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/>
          <p:nvPr/>
        </p:nvSpPr>
        <p:spPr>
          <a:xfrm>
            <a:off x="336800" y="1593175"/>
            <a:ext cx="2543700" cy="837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336800" y="1705575"/>
            <a:ext cx="254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Sơ đồ mạch của board mạch chính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/>
          <p:nvPr>
            <p:ph type="title"/>
          </p:nvPr>
        </p:nvSpPr>
        <p:spPr>
          <a:xfrm>
            <a:off x="223550" y="62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7719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AutoNum type="alphaLcPeriod"/>
            </a:pPr>
            <a:r>
              <a:rPr lang="vi">
                <a:latin typeface="Times New Roman"/>
                <a:ea typeface="Times New Roman"/>
                <a:cs typeface="Times New Roman"/>
                <a:sym typeface="Times New Roman"/>
              </a:rPr>
              <a:t>Nhiệm Vụ Thiết Kế Phần Cứng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1" name="Google Shape;261;p33"/>
          <p:cNvSpPr txBox="1"/>
          <p:nvPr/>
        </p:nvSpPr>
        <p:spPr>
          <a:xfrm>
            <a:off x="407075" y="1192913"/>
            <a:ext cx="35694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Sơ đồ mạch của phần cứng</a:t>
            </a:r>
            <a:endParaRPr b="1"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33"/>
          <p:cNvSpPr/>
          <p:nvPr/>
        </p:nvSpPr>
        <p:spPr>
          <a:xfrm>
            <a:off x="336800" y="1593175"/>
            <a:ext cx="2543700" cy="837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FC5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33"/>
          <p:cNvSpPr txBox="1"/>
          <p:nvPr/>
        </p:nvSpPr>
        <p:spPr>
          <a:xfrm>
            <a:off x="336800" y="1705575"/>
            <a:ext cx="254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Sơ đồ mạch của </a:t>
            </a:r>
            <a:r>
              <a:rPr b="1" lang="vi" sz="13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board cảm biến tường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950" y="1192925"/>
            <a:ext cx="5474776" cy="376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